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2957512"/>
            <a:ext cx="88106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003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562225"/>
            <a:ext cx="89535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36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5060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3490564"/>
            <a:ext cx="9858003" cy="3178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27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279" y="692697"/>
            <a:ext cx="9150131" cy="39630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725144"/>
            <a:ext cx="7776864" cy="201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288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962150"/>
            <a:ext cx="98393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68960"/>
            <a:ext cx="4536504" cy="182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86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793088" cy="58548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78904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5332" y="4807613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3742" y="587248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409825"/>
            <a:ext cx="1055370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71703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1043940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113" y="2420888"/>
            <a:ext cx="1066272" cy="10081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2285" y="2420888"/>
            <a:ext cx="1066272" cy="10081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113" y="3867723"/>
            <a:ext cx="1066272" cy="10081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815" y="3856148"/>
            <a:ext cx="1066272" cy="100811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114" y="5314558"/>
            <a:ext cx="1066272" cy="10081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5516" y="5302983"/>
            <a:ext cx="106627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728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77072"/>
            <a:ext cx="3096344" cy="2398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2924944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3417" y="4077072"/>
            <a:ext cx="3096344" cy="2398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9761" y="2924944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652587"/>
            <a:ext cx="105060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2962" y="2852936"/>
            <a:ext cx="2876774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1667055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2852936"/>
            <a:ext cx="3868946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2898" y="1667055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14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1770"/>
            <a:ext cx="10945216" cy="551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771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014537"/>
            <a:ext cx="96964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825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476375"/>
            <a:ext cx="102298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67687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23042"/>
            <a:ext cx="8064896" cy="2282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06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2026-02-25T00:52:33Z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